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5" r:id="rId15"/>
    <p:sldId id="267" r:id="rId16"/>
    <p:sldId id="268" r:id="rId17"/>
    <p:sldId id="273" r:id="rId18"/>
    <p:sldId id="274" r:id="rId19"/>
    <p:sldId id="275" r:id="rId20"/>
    <p:sldId id="276" r:id="rId21"/>
    <p:sldId id="26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0"/>
    <p:restoredTop sz="76431"/>
  </p:normalViewPr>
  <p:slideViewPr>
    <p:cSldViewPr snapToGrid="0" snapToObjects="1">
      <p:cViewPr>
        <p:scale>
          <a:sx n="96" d="100"/>
          <a:sy n="96" d="100"/>
        </p:scale>
        <p:origin x="6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://www.eclipse.org/paho/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As you see</a:t>
            </a:r>
            <a:r>
              <a:rPr lang="en-US" sz="1800" baseline="0" dirty="0" smtClean="0"/>
              <a:t> I have listed about 4 different microcontrollers those can be placed anywhere in the world, They need a simple protocol to talk to each other.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</a:t>
            </a:r>
            <a:r>
              <a:rPr lang="en-US" baseline="0" dirty="0" smtClean="0"/>
              <a:t>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</a:t>
            </a:r>
            <a:r>
              <a:rPr lang="en-US" dirty="0" smtClean="0"/>
              <a:t>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– IEEE 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8484043" cy="448880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for LED working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18112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smtClean="0"/>
              <a:t>open project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040635"/>
            <a:ext cx="10560990" cy="444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4848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Courtesy</a:t>
            </a:r>
            <a:r>
              <a:rPr lang="en-US" sz="1200" dirty="0"/>
              <a:t>: Yuichi Kawamoto, Hiroki </a:t>
            </a:r>
            <a:r>
              <a:rPr lang="en-US" sz="1200" dirty="0" err="1"/>
              <a:t>Nishiyama</a:t>
            </a:r>
            <a:r>
              <a:rPr lang="en-US" sz="1200" dirty="0"/>
              <a:t>, </a:t>
            </a:r>
            <a:r>
              <a:rPr lang="en-US" sz="1200" dirty="0" err="1"/>
              <a:t>Nei</a:t>
            </a:r>
            <a:r>
              <a:rPr lang="en-US" sz="1200" dirty="0"/>
              <a:t> Kato, Naoko Yoshimura, and Shinichi Yamamoto</a:t>
            </a:r>
            <a:r>
              <a:rPr lang="en-US" sz="1200" dirty="0" smtClean="0"/>
              <a:t>, </a:t>
            </a:r>
            <a:r>
              <a:rPr lang="en-US" sz="1200" dirty="0"/>
              <a:t>"Internet of Things (IoT): </a:t>
            </a:r>
            <a:r>
              <a:rPr lang="en-US" sz="1200" dirty="0" smtClean="0"/>
              <a:t>Present State </a:t>
            </a:r>
            <a:r>
              <a:rPr lang="en-US" sz="1200" dirty="0"/>
              <a:t>and Future Prospects", IEICE Transactions on Information and Systems, </a:t>
            </a:r>
            <a:r>
              <a:rPr lang="en-US" sz="1200" dirty="0" smtClean="0"/>
              <a:t>vol</a:t>
            </a:r>
            <a:r>
              <a:rPr lang="en-US" sz="1200" dirty="0"/>
              <a:t>. E97-D, no. 10, pp. 2568-2575, Oct. </a:t>
            </a:r>
            <a:r>
              <a:rPr lang="en-US" sz="1200" dirty="0" smtClean="0"/>
              <a:t>2014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</a:t>
            </a:r>
            <a:r>
              <a:rPr lang="en-US" dirty="0" smtClean="0"/>
              <a:t>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  <a:endParaRPr lang="en-US" dirty="0" smtClean="0"/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</TotalTime>
  <Words>1102</Words>
  <Application>Microsoft Macintosh PowerPoint</Application>
  <PresentationFormat>Widescreen</PresentationFormat>
  <Paragraphs>166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MQTT</vt:lpstr>
      <vt:lpstr>Publish / Subscribe</vt:lpstr>
      <vt:lpstr>SENSORS</vt:lpstr>
      <vt:lpstr>ACTUATORS</vt:lpstr>
      <vt:lpstr>Example for LED working</vt:lpstr>
      <vt:lpstr>PowerPoint Presentation</vt:lpstr>
      <vt:lpstr>Alexa</vt:lpstr>
      <vt:lpstr>Basic Examples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22</cp:revision>
  <dcterms:created xsi:type="dcterms:W3CDTF">2017-08-12T16:38:29Z</dcterms:created>
  <dcterms:modified xsi:type="dcterms:W3CDTF">2017-08-13T17:44:38Z</dcterms:modified>
</cp:coreProperties>
</file>